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49FF-3940-EB73-2271-FC5C59F66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C042F8-2B8A-1335-BBAD-C3315939E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F8D0C-0155-C1F0-C966-CBD700F25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2638B-5189-D941-11E9-EFC6643C0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96882-E483-D4FF-28CF-7DA1E3537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779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F95F9-14CB-95C3-90CA-880AA7A69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A9D1B9-2E3A-C48A-8CD8-4C0F38D297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07008-7A93-DD96-D931-E43A39C66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DEDA2-9CE0-2B61-1C27-62C082A0C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E71AE-47E6-DC38-014A-2EE041E0E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459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58DFA9-B195-1B2D-A19F-3104989035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3878D5-AEF7-21DB-2328-110DF5DC7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EF530-A8ED-7F10-0810-5F9222B04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30B0A-F5AB-ED0B-895B-E834FFC06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BC622B-4044-0E19-F1C8-4A78F5F70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89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DC1EB-8839-BD6C-59CE-1D2BAA8E8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E9C09-889E-38F3-18B5-B0706FAC7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74BA2-389D-8722-9DD9-90EE7B416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0603-75FD-1481-9733-B99133465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6964B-98BA-0997-004D-E3DF157F5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0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6E75B-06A1-7794-3F3D-250C00F58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D3683-F4F3-BAB5-9079-4B70673DC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486DB-5A97-4B3F-3FB1-E33168452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73385-EA72-2D7C-793A-BE0E771E2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3692B-6167-57B9-A34B-8AC53CF2E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56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3535F-0C5B-3CE0-8744-7E42F3FD5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D9BC9-811E-67D6-6F8C-2B97BCBDD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706E74-2491-6045-A758-944B4239B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21ADD-6D75-ED3A-0E7D-25ED3D78D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661D2-AB9B-EDEF-FF1E-67BB8CA04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68D7D-E0DB-CBAF-00BA-EB3F8728A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66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5438C-E30B-DD4C-A054-CA9BA098D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945D4-D10C-FCE5-2C8B-EF58D00AF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77B5BA-729F-72DA-26FF-452C7B733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BECCAA-CC9B-F9DA-0E55-D2D616E857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6F29F1-A5DE-5ADD-0459-B6A40AA0A3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757103-A460-C34D-DB45-FD3028031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AF0851-78CB-4C5E-D4C8-243805EE3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B22492-633E-78D2-9D59-67C013EAB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70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7709D-BFCF-12B5-576C-AC4D67872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F62A54-CCDE-D147-AF21-F3ED4C0D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04DA2-67AF-1F7A-1734-4B7A92A82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65040B-3574-88CE-D0DB-88F2716E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217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8E2D63-E099-AABB-F524-4BF97810D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53DA3F-316D-975F-2DF9-736700E4D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AFBD3-123E-512C-B525-C6E311C03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031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7A212-0D22-9CC1-3FD5-0148F2E38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DD4C6-6780-395A-405F-081B780726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D9042E-7936-A8D7-7A66-1AB25EFC5C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92FD1E-7158-6A76-6FF8-C04CF1A69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6D1D0-8790-D649-3146-4F40562B8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B45BF-F118-C461-339F-0FB85E965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10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D0005-4531-D903-1366-010C90AD4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1191DE-5D2B-3A79-8715-7D85E73E10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29D40-31BF-A282-6EC0-E2E9B6D77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5F0317-2C86-06B1-E736-9FA34DA54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A34FC4-B664-0966-CDE3-CCB7F0318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68EE19-CC9D-EA17-CF8F-975FC9AFA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037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6CC93D-2464-8132-BE2F-29D5A8A0B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800B5-0036-AA77-8D91-66E42E1B3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B6634-EB71-6234-1F7C-6BC7A64550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08B758-C94C-C446-B4E2-3ADF8A999E04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F39C1-8BA9-8D6A-E2CB-374B2A450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15F2A-5E2F-2052-B2C6-961F4C8950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44D230-D1C6-D543-9C94-42779D87AA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13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65098CF-F782-9F22-2738-3E5744888C3A}"/>
              </a:ext>
            </a:extLst>
          </p:cNvPr>
          <p:cNvSpPr/>
          <p:nvPr/>
        </p:nvSpPr>
        <p:spPr>
          <a:xfrm>
            <a:off x="7903311" y="4008790"/>
            <a:ext cx="3672720" cy="192024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6E9328E-FE09-0F89-40AA-963E15164F57}"/>
              </a:ext>
            </a:extLst>
          </p:cNvPr>
          <p:cNvCxnSpPr/>
          <p:nvPr/>
        </p:nvCxnSpPr>
        <p:spPr>
          <a:xfrm flipV="1">
            <a:off x="6580430" y="3995298"/>
            <a:ext cx="1307592" cy="96926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8645F3F-161F-55DD-10F3-8973D2AC74F4}"/>
              </a:ext>
            </a:extLst>
          </p:cNvPr>
          <p:cNvCxnSpPr>
            <a:cxnSpLocks/>
          </p:cNvCxnSpPr>
          <p:nvPr/>
        </p:nvCxnSpPr>
        <p:spPr>
          <a:xfrm>
            <a:off x="6580430" y="4950528"/>
            <a:ext cx="1307929" cy="96503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6EDD1D7-9C56-A4B3-5575-F0A43A04BFCE}"/>
              </a:ext>
            </a:extLst>
          </p:cNvPr>
          <p:cNvCxnSpPr/>
          <p:nvPr/>
        </p:nvCxnSpPr>
        <p:spPr>
          <a:xfrm>
            <a:off x="7877510" y="3996545"/>
            <a:ext cx="3688866" cy="92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83CB13C-3CF6-6918-201C-E981EEAF0CA9}"/>
              </a:ext>
            </a:extLst>
          </p:cNvPr>
          <p:cNvCxnSpPr/>
          <p:nvPr/>
        </p:nvCxnSpPr>
        <p:spPr>
          <a:xfrm>
            <a:off x="7882926" y="5915408"/>
            <a:ext cx="3688866" cy="926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4CC6EEE-4658-9009-D962-F13E7EAAD6DE}"/>
              </a:ext>
            </a:extLst>
          </p:cNvPr>
          <p:cNvGrpSpPr/>
          <p:nvPr/>
        </p:nvGrpSpPr>
        <p:grpSpPr>
          <a:xfrm>
            <a:off x="1780679" y="612024"/>
            <a:ext cx="9832647" cy="5290606"/>
            <a:chOff x="1780679" y="-183107"/>
            <a:chExt cx="9832647" cy="5290606"/>
          </a:xfrm>
        </p:grpSpPr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E0595A55-CF93-3292-1073-E0B4378BAC87}"/>
                </a:ext>
              </a:extLst>
            </p:cNvPr>
            <p:cNvSpPr/>
            <p:nvPr/>
          </p:nvSpPr>
          <p:spPr>
            <a:xfrm>
              <a:off x="7947282" y="-183107"/>
              <a:ext cx="3601685" cy="617001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3F03774-E778-10F3-C5B9-A98E3D4B405A}"/>
                </a:ext>
              </a:extLst>
            </p:cNvPr>
            <p:cNvSpPr/>
            <p:nvPr/>
          </p:nvSpPr>
          <p:spPr>
            <a:xfrm>
              <a:off x="7939752" y="496968"/>
              <a:ext cx="3672720" cy="1920240"/>
            </a:xfrm>
            <a:prstGeom prst="rect">
              <a:avLst/>
            </a:prstGeom>
            <a:gradFill flip="none" rotWithShape="1">
              <a:gsLst>
                <a:gs pos="0">
                  <a:schemeClr val="tx1"/>
                </a:gs>
                <a:gs pos="50000">
                  <a:schemeClr val="bg1">
                    <a:lumMod val="65000"/>
                  </a:schemeClr>
                </a:gs>
                <a:gs pos="100000">
                  <a:schemeClr val="bg1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AFE5DEA2-DBA6-BA28-D0C1-474CD86F0D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01" t="50593" r="50307" b="3636"/>
            <a:stretch/>
          </p:blipFill>
          <p:spPr>
            <a:xfrm>
              <a:off x="1894370" y="2909035"/>
              <a:ext cx="2317378" cy="1775119"/>
            </a:xfrm>
            <a:prstGeom prst="rect">
              <a:avLst/>
            </a:prstGeom>
          </p:spPr>
        </p:pic>
        <p:pic>
          <p:nvPicPr>
            <p:cNvPr id="7" name="Picture 6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1FA1E590-3724-5FCD-EEEA-57A9D23F23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248" t="15987" r="53760" b="56015"/>
            <a:stretch/>
          </p:blipFill>
          <p:spPr>
            <a:xfrm>
              <a:off x="4518167" y="1085062"/>
              <a:ext cx="2098704" cy="129585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1599172-67D5-9DEF-93A8-2D8A2050CF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777" t="7432" r="8530" b="54967"/>
            <a:stretch/>
          </p:blipFill>
          <p:spPr>
            <a:xfrm>
              <a:off x="1780679" y="879927"/>
              <a:ext cx="1857160" cy="1824448"/>
            </a:xfrm>
            <a:prstGeom prst="rect">
              <a:avLst/>
            </a:prstGeom>
          </p:spPr>
        </p:pic>
        <p:pic>
          <p:nvPicPr>
            <p:cNvPr id="4" name="Picture 3" descr="A picture containing arrow&#10;&#10;Description automatically generated">
              <a:extLst>
                <a:ext uri="{FF2B5EF4-FFF2-40B4-BE49-F238E27FC236}">
                  <a16:creationId xmlns:a16="http://schemas.microsoft.com/office/drawing/2014/main" id="{9DF5314D-5162-F216-154C-CC3CE31328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514" t="48824" r="18124" b="17834"/>
            <a:stretch/>
          </p:blipFill>
          <p:spPr>
            <a:xfrm rot="5835111">
              <a:off x="2456478" y="199935"/>
              <a:ext cx="1440833" cy="1859956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26821EC5-F739-3AAC-4177-28781313EB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2152" t="44508" b="12420"/>
            <a:stretch/>
          </p:blipFill>
          <p:spPr>
            <a:xfrm>
              <a:off x="4654094" y="2806264"/>
              <a:ext cx="2386824" cy="1681402"/>
            </a:xfrm>
            <a:prstGeom prst="rect">
              <a:avLst/>
            </a:prstGeom>
          </p:spPr>
        </p:pic>
        <p:cxnSp>
          <p:nvCxnSpPr>
            <p:cNvPr id="3" name="Curved Connector 2">
              <a:extLst>
                <a:ext uri="{FF2B5EF4-FFF2-40B4-BE49-F238E27FC236}">
                  <a16:creationId xmlns:a16="http://schemas.microsoft.com/office/drawing/2014/main" id="{4C128E84-FA7A-1175-13F3-AE7DABB17F52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1838980" y="2488179"/>
              <a:ext cx="12700" cy="841712"/>
            </a:xfrm>
            <a:prstGeom prst="curvedConnector4">
              <a:avLst>
                <a:gd name="adj1" fmla="val -1800000"/>
                <a:gd name="adj2" fmla="val 87393"/>
              </a:avLst>
            </a:prstGeom>
            <a:ln w="5715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Curved Connector 5">
              <a:extLst>
                <a:ext uri="{FF2B5EF4-FFF2-40B4-BE49-F238E27FC236}">
                  <a16:creationId xmlns:a16="http://schemas.microsoft.com/office/drawing/2014/main" id="{72ED54DA-35F2-1393-E838-25DB2241B18F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626254" y="3877971"/>
              <a:ext cx="12700" cy="841712"/>
            </a:xfrm>
            <a:prstGeom prst="curvedConnector4">
              <a:avLst>
                <a:gd name="adj1" fmla="val -1800000"/>
                <a:gd name="adj2" fmla="val 87393"/>
              </a:avLst>
            </a:prstGeom>
            <a:ln w="5715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Curved Connector 7">
              <a:extLst>
                <a:ext uri="{FF2B5EF4-FFF2-40B4-BE49-F238E27FC236}">
                  <a16:creationId xmlns:a16="http://schemas.microsoft.com/office/drawing/2014/main" id="{1E3B933C-132F-72BA-B157-2B275F37753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02047" y="2277169"/>
              <a:ext cx="12700" cy="841712"/>
            </a:xfrm>
            <a:prstGeom prst="curvedConnector4">
              <a:avLst>
                <a:gd name="adj1" fmla="val -1800000"/>
                <a:gd name="adj2" fmla="val 87393"/>
              </a:avLst>
            </a:prstGeom>
            <a:ln w="57150"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5104C71-89ED-8B17-351E-C0C899B04352}"/>
                </a:ext>
              </a:extLst>
            </p:cNvPr>
            <p:cNvCxnSpPr>
              <a:stCxn id="7" idx="3"/>
            </p:cNvCxnSpPr>
            <p:nvPr/>
          </p:nvCxnSpPr>
          <p:spPr>
            <a:xfrm flipV="1">
              <a:off x="6616871" y="483476"/>
              <a:ext cx="1307592" cy="969264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334AEDD-46A5-55A0-1ED5-38CDF35D58CE}"/>
                </a:ext>
              </a:extLst>
            </p:cNvPr>
            <p:cNvCxnSpPr>
              <a:cxnSpLocks/>
            </p:cNvCxnSpPr>
            <p:nvPr/>
          </p:nvCxnSpPr>
          <p:spPr>
            <a:xfrm>
              <a:off x="6616871" y="1438706"/>
              <a:ext cx="1307929" cy="96503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B6F8C582-57C7-2D21-61DE-DABD88084BDA}"/>
                </a:ext>
              </a:extLst>
            </p:cNvPr>
            <p:cNvSpPr/>
            <p:nvPr/>
          </p:nvSpPr>
          <p:spPr>
            <a:xfrm rot="5400000">
              <a:off x="9374029" y="2308371"/>
              <a:ext cx="709448" cy="3672719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8CD77370-76FA-C398-E5A0-6AB8ED2EEA76}"/>
                </a:ext>
              </a:extLst>
            </p:cNvPr>
            <p:cNvSpPr/>
            <p:nvPr/>
          </p:nvSpPr>
          <p:spPr>
            <a:xfrm rot="5400000">
              <a:off x="9422243" y="-71851"/>
              <a:ext cx="709448" cy="3672719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D7503F2-3FD3-D2A7-A5DA-A9B4F4C2BB00}"/>
                </a:ext>
              </a:extLst>
            </p:cNvPr>
            <p:cNvSpPr txBox="1"/>
            <p:nvPr/>
          </p:nvSpPr>
          <p:spPr>
            <a:xfrm>
              <a:off x="7927404" y="3993811"/>
              <a:ext cx="275820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Organic P</a:t>
              </a:r>
            </a:p>
            <a:p>
              <a:endPara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86F0A6D5-9BE6-96BC-B04B-8422871A3CF6}"/>
                </a:ext>
              </a:extLst>
            </p:cNvPr>
            <p:cNvSpPr/>
            <p:nvPr/>
          </p:nvSpPr>
          <p:spPr>
            <a:xfrm rot="16200000">
              <a:off x="9382958" y="2916415"/>
              <a:ext cx="709448" cy="3672719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B6F1762-C14B-E111-79C1-9148AE1A9C55}"/>
                </a:ext>
              </a:extLst>
            </p:cNvPr>
            <p:cNvSpPr txBox="1"/>
            <p:nvPr/>
          </p:nvSpPr>
          <p:spPr>
            <a:xfrm>
              <a:off x="9254878" y="4580426"/>
              <a:ext cx="219658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Inorganic P: Ca, Mg</a:t>
              </a:r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9090FE42-F097-8654-C943-B50A79778A4B}"/>
                </a:ext>
              </a:extLst>
            </p:cNvPr>
            <p:cNvSpPr/>
            <p:nvPr/>
          </p:nvSpPr>
          <p:spPr>
            <a:xfrm rot="16200000">
              <a:off x="9374029" y="1709532"/>
              <a:ext cx="709448" cy="3672719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3794E4D-2461-856C-02A6-8ED6C3479B1E}"/>
                </a:ext>
              </a:extLst>
            </p:cNvPr>
            <p:cNvSpPr txBox="1"/>
            <p:nvPr/>
          </p:nvSpPr>
          <p:spPr>
            <a:xfrm>
              <a:off x="9163695" y="3394381"/>
              <a:ext cx="2385272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Solid P Concentration</a:t>
              </a:r>
            </a:p>
            <a:p>
              <a:pPr algn="r"/>
              <a:endPara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Triangle 27">
              <a:extLst>
                <a:ext uri="{FF2B5EF4-FFF2-40B4-BE49-F238E27FC236}">
                  <a16:creationId xmlns:a16="http://schemas.microsoft.com/office/drawing/2014/main" id="{861A7F4B-FC7E-51B1-0BCC-3833FFBC5A77}"/>
                </a:ext>
              </a:extLst>
            </p:cNvPr>
            <p:cNvSpPr/>
            <p:nvPr/>
          </p:nvSpPr>
          <p:spPr>
            <a:xfrm rot="16200000">
              <a:off x="9406097" y="-686171"/>
              <a:ext cx="709448" cy="3672719"/>
            </a:xfrm>
            <a:prstGeom prst="triangl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5746835-A0AD-E025-8881-87E30F2CCC51}"/>
                </a:ext>
              </a:extLst>
            </p:cNvPr>
            <p:cNvSpPr txBox="1"/>
            <p:nvPr/>
          </p:nvSpPr>
          <p:spPr>
            <a:xfrm>
              <a:off x="8641935" y="994927"/>
              <a:ext cx="280285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Particulate Phase P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414A7DF-9AE7-4C12-A615-DAA5C1D5F0FE}"/>
                </a:ext>
              </a:extLst>
            </p:cNvPr>
            <p:cNvSpPr txBox="1"/>
            <p:nvPr/>
          </p:nvSpPr>
          <p:spPr>
            <a:xfrm>
              <a:off x="7940607" y="1587884"/>
              <a:ext cx="223497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Aqueous Phase P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6F216FC-1306-23CF-8C66-B30C8B4422DB}"/>
                </a:ext>
              </a:extLst>
            </p:cNvPr>
            <p:cNvSpPr txBox="1"/>
            <p:nvPr/>
          </p:nvSpPr>
          <p:spPr>
            <a:xfrm>
              <a:off x="8727267" y="-107861"/>
              <a:ext cx="20417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Burn Severity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6B79F6B-B9E8-6789-59E6-9FA2BE322DBD}"/>
                </a:ext>
              </a:extLst>
            </p:cNvPr>
            <p:cNvCxnSpPr/>
            <p:nvPr/>
          </p:nvCxnSpPr>
          <p:spPr>
            <a:xfrm>
              <a:off x="7913951" y="484723"/>
              <a:ext cx="3688866" cy="92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6FAB092-670E-7899-98AC-F745E104D140}"/>
                </a:ext>
              </a:extLst>
            </p:cNvPr>
            <p:cNvCxnSpPr/>
            <p:nvPr/>
          </p:nvCxnSpPr>
          <p:spPr>
            <a:xfrm>
              <a:off x="7919367" y="2403586"/>
              <a:ext cx="3688866" cy="926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C2D37D0-9C93-91C7-D7AF-FC8FF4D2633F}"/>
                </a:ext>
              </a:extLst>
            </p:cNvPr>
            <p:cNvSpPr txBox="1"/>
            <p:nvPr/>
          </p:nvSpPr>
          <p:spPr>
            <a:xfrm rot="16200000">
              <a:off x="7045826" y="1276719"/>
              <a:ext cx="12720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Leachates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D40219F-8AB4-2A06-50AB-9B42ED793E99}"/>
                </a:ext>
              </a:extLst>
            </p:cNvPr>
            <p:cNvSpPr txBox="1"/>
            <p:nvPr/>
          </p:nvSpPr>
          <p:spPr>
            <a:xfrm rot="16200000">
              <a:off x="7017074" y="3971834"/>
              <a:ext cx="12763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Solid Char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5887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FBA943-31B3-069B-2723-AA371335A4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37072" b="8680"/>
          <a:stretch/>
        </p:blipFill>
        <p:spPr>
          <a:xfrm>
            <a:off x="852538" y="-163041"/>
            <a:ext cx="6143357" cy="66830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E5114F-658E-CAED-38FC-898F738C4B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750" t="65570" r="10717" b="6716"/>
          <a:stretch/>
        </p:blipFill>
        <p:spPr>
          <a:xfrm>
            <a:off x="7929563" y="1764709"/>
            <a:ext cx="1717396" cy="1295859"/>
          </a:xfrm>
          <a:prstGeom prst="rect">
            <a:avLst/>
          </a:prstGeom>
        </p:spPr>
      </p:pic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B2B34474-6970-00E2-AAFC-E4BDD5980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86362" y="297867"/>
            <a:ext cx="1090679" cy="64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208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E5DEA2-DBA6-BA28-D0C1-474CD86F0D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1" t="50593" r="50307" b="3636"/>
          <a:stretch/>
        </p:blipFill>
        <p:spPr>
          <a:xfrm>
            <a:off x="1894370" y="2909035"/>
            <a:ext cx="2317378" cy="1775119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1FA1E590-3724-5FCD-EEEA-57A9D23F23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48" t="15987" r="53760" b="56015"/>
          <a:stretch/>
        </p:blipFill>
        <p:spPr>
          <a:xfrm>
            <a:off x="4518167" y="1085062"/>
            <a:ext cx="2098704" cy="12958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599172-67D5-9DEF-93A8-2D8A2050CF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777" t="7432" r="8530" b="54967"/>
          <a:stretch/>
        </p:blipFill>
        <p:spPr>
          <a:xfrm>
            <a:off x="1780679" y="879927"/>
            <a:ext cx="1857160" cy="1824448"/>
          </a:xfrm>
          <a:prstGeom prst="rect">
            <a:avLst/>
          </a:prstGeom>
        </p:spPr>
      </p:pic>
      <p:pic>
        <p:nvPicPr>
          <p:cNvPr id="4" name="Picture 3" descr="A picture containing arrow&#10;&#10;Description automatically generated">
            <a:extLst>
              <a:ext uri="{FF2B5EF4-FFF2-40B4-BE49-F238E27FC236}">
                <a16:creationId xmlns:a16="http://schemas.microsoft.com/office/drawing/2014/main" id="{9DF5314D-5162-F216-154C-CC3CE31328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514" t="48824" r="18124" b="17834"/>
          <a:stretch/>
        </p:blipFill>
        <p:spPr>
          <a:xfrm rot="5835111">
            <a:off x="2456478" y="199935"/>
            <a:ext cx="1440833" cy="1859956"/>
          </a:xfrm>
          <a:prstGeom prst="rect">
            <a:avLst/>
          </a:prstGeom>
        </p:spPr>
      </p:pic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9215E027-C1F3-9485-C69F-53C0169AF604}"/>
              </a:ext>
            </a:extLst>
          </p:cNvPr>
          <p:cNvCxnSpPr>
            <a:stCxn id="5" idx="1"/>
            <a:endCxn id="2" idx="1"/>
          </p:cNvCxnSpPr>
          <p:nvPr/>
        </p:nvCxnSpPr>
        <p:spPr>
          <a:xfrm rot="10800000" flipH="1" flipV="1">
            <a:off x="1780678" y="1792151"/>
            <a:ext cx="113691" cy="2004444"/>
          </a:xfrm>
          <a:prstGeom prst="curvedConnector3">
            <a:avLst>
              <a:gd name="adj1" fmla="val -201071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A2A33CA3-1378-505C-820C-D2C0CB826028}"/>
              </a:ext>
            </a:extLst>
          </p:cNvPr>
          <p:cNvCxnSpPr>
            <a:cxnSpLocks/>
            <a:stCxn id="2" idx="2"/>
          </p:cNvCxnSpPr>
          <p:nvPr/>
        </p:nvCxnSpPr>
        <p:spPr>
          <a:xfrm rot="5400000" flipH="1" flipV="1">
            <a:off x="4398353" y="3099231"/>
            <a:ext cx="239629" cy="2930218"/>
          </a:xfrm>
          <a:prstGeom prst="curvedConnector3">
            <a:avLst>
              <a:gd name="adj1" fmla="val -95397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95AA98D0-18EC-DEFE-4586-0DAB4FBA93C2}"/>
              </a:ext>
            </a:extLst>
          </p:cNvPr>
          <p:cNvCxnSpPr>
            <a:cxnSpLocks/>
            <a:endCxn id="7" idx="3"/>
          </p:cNvCxnSpPr>
          <p:nvPr/>
        </p:nvCxnSpPr>
        <p:spPr>
          <a:xfrm flipH="1" flipV="1">
            <a:off x="6616871" y="1732992"/>
            <a:ext cx="225104" cy="2063604"/>
          </a:xfrm>
          <a:prstGeom prst="curvedConnector3">
            <a:avLst>
              <a:gd name="adj1" fmla="val -101553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26821EC5-F739-3AAC-4177-28781313EB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152" t="44508" b="12420"/>
          <a:stretch/>
        </p:blipFill>
        <p:spPr>
          <a:xfrm>
            <a:off x="4654094" y="2806264"/>
            <a:ext cx="2386824" cy="168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791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E5DEA2-DBA6-BA28-D0C1-474CD86F0D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1" t="50593" r="50307" b="3636"/>
          <a:stretch/>
        </p:blipFill>
        <p:spPr>
          <a:xfrm>
            <a:off x="3746078" y="617779"/>
            <a:ext cx="2317378" cy="1775119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1FA1E590-3724-5FCD-EEEA-57A9D23F23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48" t="15987" r="53760" b="56015"/>
          <a:stretch/>
        </p:blipFill>
        <p:spPr>
          <a:xfrm>
            <a:off x="455165" y="3016746"/>
            <a:ext cx="2098704" cy="12958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599172-67D5-9DEF-93A8-2D8A2050CF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777" t="7432" r="8530" b="54967"/>
          <a:stretch/>
        </p:blipFill>
        <p:spPr>
          <a:xfrm>
            <a:off x="677093" y="891079"/>
            <a:ext cx="1857160" cy="1824448"/>
          </a:xfrm>
          <a:prstGeom prst="rect">
            <a:avLst/>
          </a:prstGeom>
        </p:spPr>
      </p:pic>
      <p:pic>
        <p:nvPicPr>
          <p:cNvPr id="4" name="Picture 3" descr="A picture containing arrow&#10;&#10;Description automatically generated">
            <a:extLst>
              <a:ext uri="{FF2B5EF4-FFF2-40B4-BE49-F238E27FC236}">
                <a16:creationId xmlns:a16="http://schemas.microsoft.com/office/drawing/2014/main" id="{9DF5314D-5162-F216-154C-CC3CE31328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514" t="48824" r="18124" b="17834"/>
          <a:stretch/>
        </p:blipFill>
        <p:spPr>
          <a:xfrm rot="5835111">
            <a:off x="1352892" y="211087"/>
            <a:ext cx="1440833" cy="18599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6821EC5-F739-3AAC-4177-28781313EB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152" t="44508" b="12420"/>
          <a:stretch/>
        </p:blipFill>
        <p:spPr>
          <a:xfrm>
            <a:off x="3631728" y="2782260"/>
            <a:ext cx="2386824" cy="1681402"/>
          </a:xfrm>
          <a:prstGeom prst="rect">
            <a:avLst/>
          </a:prstGeom>
        </p:spPr>
      </p:pic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200904CF-611B-4E53-76F9-AFEDE8E274BB}"/>
              </a:ext>
            </a:extLst>
          </p:cNvPr>
          <p:cNvCxnSpPr>
            <a:cxnSpLocks/>
            <a:stCxn id="4" idx="1"/>
            <a:endCxn id="2" idx="0"/>
          </p:cNvCxnSpPr>
          <p:nvPr/>
        </p:nvCxnSpPr>
        <p:spPr>
          <a:xfrm rot="16200000" flipH="1">
            <a:off x="3438823" y="-848165"/>
            <a:ext cx="191368" cy="2740520"/>
          </a:xfrm>
          <a:prstGeom prst="curvedConnector3">
            <a:avLst>
              <a:gd name="adj1" fmla="val -231974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0F8B9C74-1D88-F7A8-EB4B-A118926CF559}"/>
              </a:ext>
            </a:extLst>
          </p:cNvPr>
          <p:cNvCxnSpPr>
            <a:cxnSpLocks/>
          </p:cNvCxnSpPr>
          <p:nvPr/>
        </p:nvCxnSpPr>
        <p:spPr>
          <a:xfrm rot="16200000" flipV="1">
            <a:off x="3474749" y="3087313"/>
            <a:ext cx="191368" cy="2740520"/>
          </a:xfrm>
          <a:prstGeom prst="curvedConnector3">
            <a:avLst>
              <a:gd name="adj1" fmla="val -231974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923061A9-AD89-B4B8-EFE4-375F3C43C3D7}"/>
              </a:ext>
            </a:extLst>
          </p:cNvPr>
          <p:cNvCxnSpPr>
            <a:cxnSpLocks/>
          </p:cNvCxnSpPr>
          <p:nvPr/>
        </p:nvCxnSpPr>
        <p:spPr>
          <a:xfrm rot="10800000" flipV="1">
            <a:off x="5827184" y="1141065"/>
            <a:ext cx="191368" cy="2740520"/>
          </a:xfrm>
          <a:prstGeom prst="curvedConnector3">
            <a:avLst>
              <a:gd name="adj1" fmla="val -231974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264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E5DEA2-DBA6-BA28-D0C1-474CD86F0D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1" t="50593" r="50307" b="3636"/>
          <a:stretch/>
        </p:blipFill>
        <p:spPr>
          <a:xfrm>
            <a:off x="3746078" y="617779"/>
            <a:ext cx="2317378" cy="1775119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1FA1E590-3724-5FCD-EEEA-57A9D23F23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48" t="15987" r="53760" b="56015"/>
          <a:stretch/>
        </p:blipFill>
        <p:spPr>
          <a:xfrm>
            <a:off x="938398" y="2680561"/>
            <a:ext cx="2098704" cy="12958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599172-67D5-9DEF-93A8-2D8A2050CF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777" t="7432" r="8530" b="54967"/>
          <a:stretch/>
        </p:blipFill>
        <p:spPr>
          <a:xfrm>
            <a:off x="981890" y="891079"/>
            <a:ext cx="1857160" cy="1824448"/>
          </a:xfrm>
          <a:prstGeom prst="rect">
            <a:avLst/>
          </a:prstGeom>
        </p:spPr>
      </p:pic>
      <p:pic>
        <p:nvPicPr>
          <p:cNvPr id="4" name="Picture 3" descr="A picture containing arrow&#10;&#10;Description automatically generated">
            <a:extLst>
              <a:ext uri="{FF2B5EF4-FFF2-40B4-BE49-F238E27FC236}">
                <a16:creationId xmlns:a16="http://schemas.microsoft.com/office/drawing/2014/main" id="{9DF5314D-5162-F216-154C-CC3CE31328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514" t="48824" r="18124" b="17834"/>
          <a:stretch/>
        </p:blipFill>
        <p:spPr>
          <a:xfrm rot="5835111">
            <a:off x="1657689" y="211087"/>
            <a:ext cx="1440833" cy="185995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6821EC5-F739-3AAC-4177-28781313EB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152" t="44508" b="12420"/>
          <a:stretch/>
        </p:blipFill>
        <p:spPr>
          <a:xfrm>
            <a:off x="3325222" y="2574321"/>
            <a:ext cx="2386824" cy="1681402"/>
          </a:xfrm>
          <a:prstGeom prst="rect">
            <a:avLst/>
          </a:prstGeom>
        </p:spPr>
      </p:pic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200904CF-611B-4E53-76F9-AFEDE8E274BB}"/>
              </a:ext>
            </a:extLst>
          </p:cNvPr>
          <p:cNvCxnSpPr>
            <a:cxnSpLocks/>
          </p:cNvCxnSpPr>
          <p:nvPr/>
        </p:nvCxnSpPr>
        <p:spPr>
          <a:xfrm rot="5400000" flipV="1">
            <a:off x="3318872" y="720209"/>
            <a:ext cx="12700" cy="841712"/>
          </a:xfrm>
          <a:prstGeom prst="curvedConnector4">
            <a:avLst>
              <a:gd name="adj1" fmla="val -1800000"/>
              <a:gd name="adj2" fmla="val 87393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Curved Connector 5">
            <a:extLst>
              <a:ext uri="{FF2B5EF4-FFF2-40B4-BE49-F238E27FC236}">
                <a16:creationId xmlns:a16="http://schemas.microsoft.com/office/drawing/2014/main" id="{244A8861-8CEC-6263-798D-F36F3B21EA2A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26043" y="2294671"/>
            <a:ext cx="12700" cy="841712"/>
          </a:xfrm>
          <a:prstGeom prst="curvedConnector4">
            <a:avLst>
              <a:gd name="adj1" fmla="val -1800000"/>
              <a:gd name="adj2" fmla="val 87393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34B6B479-82F2-3869-1690-0A6EC2C6714A}"/>
              </a:ext>
            </a:extLst>
          </p:cNvPr>
          <p:cNvCxnSpPr>
            <a:cxnSpLocks/>
          </p:cNvCxnSpPr>
          <p:nvPr/>
        </p:nvCxnSpPr>
        <p:spPr>
          <a:xfrm rot="16200000" flipV="1">
            <a:off x="3318872" y="3520619"/>
            <a:ext cx="12700" cy="841712"/>
          </a:xfrm>
          <a:prstGeom prst="curvedConnector4">
            <a:avLst>
              <a:gd name="adj1" fmla="val -1800000"/>
              <a:gd name="adj2" fmla="val 87393"/>
            </a:avLst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394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</TotalTime>
  <Words>22</Words>
  <Application>Microsoft Macintosh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Barnes, Morgan E</dc:creator>
  <cp:lastModifiedBy>Barnes, Morgan E</cp:lastModifiedBy>
  <cp:revision>6</cp:revision>
  <dcterms:created xsi:type="dcterms:W3CDTF">2024-03-07T02:38:14Z</dcterms:created>
  <dcterms:modified xsi:type="dcterms:W3CDTF">2024-05-01T17:07:53Z</dcterms:modified>
</cp:coreProperties>
</file>

<file path=docProps/thumbnail.jpeg>
</file>